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56B8F-8B1E-4F24-BC43-FEFF319E29C1}" type="datetimeFigureOut">
              <a:rPr lang="en-US" smtClean="0"/>
              <a:t>1/16/2015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3FACB5-F4A5-487B-9B90-3274FE440C2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Радни глаголски придев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Заспала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пре твог доласка.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то неко чудно време.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Са осмехом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отворио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врата.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Улицу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захватила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велика поплава.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Окопнели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су снегови 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озеленели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борови.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Поздравља нас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олистало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лишће.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Живело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пролеће.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Истакнуте речи настале су од глагола (окопнети, озеленети...) и ове облике речи називамо радним глаголским придевима зато што су настали од глагола, а најчешће се понашају као придеви.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Радни глаголски придев је облик који служи:</a:t>
            </a:r>
            <a:endParaRPr lang="en-US" sz="360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1. за грађење перфекта (окопнели су) и других глаголских облика</a:t>
            </a:r>
          </a:p>
          <a:p>
            <a:pPr algn="l"/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а казивање жеље (живело)</a:t>
            </a:r>
          </a:p>
          <a:p>
            <a:pPr algn="l"/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- као придев стоји уз именицу и у реченици има службу атрибута (олистало)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се зове радни глаголски придев?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адни – јер означава радњу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лаголски – јер је облик глагола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ридев – јер има облике за мушки, женски и средњи род, као и придеви.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се гради?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Гради се од инфинитивне основе и одговарајућих наставака: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Једнина                Множина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од: живе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  живе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род: живе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живе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р. род:живе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 живе -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адио (радијо), био (бијо), пио (пијо)</a:t>
            </a: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Пошао (пошо), дошао (дошо)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10800000" flipV="1">
            <a:off x="2286000" y="2362200"/>
            <a:ext cx="11430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2438400" y="23622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800600" y="2438400"/>
            <a:ext cx="8382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6200000" flipH="1">
            <a:off x="4800600" y="2438400"/>
            <a:ext cx="8382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7048500" y="2400300"/>
            <a:ext cx="7620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7010400" y="2362200"/>
            <a:ext cx="7620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2667000" y="3733800"/>
            <a:ext cx="7620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H="1">
            <a:off x="2628900" y="3771900"/>
            <a:ext cx="7620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5562600" y="3657600"/>
            <a:ext cx="7620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410200" y="3657600"/>
            <a:ext cx="9144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Радни глаголски придев је прост и неличан глаголски облик.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облике радног глаголског придева: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Заспала је пре твог доласка.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Било је то неко чудно време.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Са осмехом је отворио врата.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Улицу је захватила велика поплава.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263</Words>
  <Application>Microsoft Office PowerPoint</Application>
  <PresentationFormat>On-screen Show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Радни глаголски придев</vt:lpstr>
      <vt:lpstr>Slide 2</vt:lpstr>
      <vt:lpstr>Slide 3</vt:lpstr>
      <vt:lpstr>Радни глаголски придев је облик који служи:</vt:lpstr>
      <vt:lpstr>Зашто се зове радни глаголски придев?</vt:lpstr>
      <vt:lpstr>Како се гради?</vt:lpstr>
      <vt:lpstr>Slide 7</vt:lpstr>
      <vt:lpstr>Радни глаголски придев је прост и неличан глаголски облик.</vt:lpstr>
      <vt:lpstr>У наредним реченицама пронађите облике радног глаголског придева: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Радни глаголски придев</dc:title>
  <dc:creator>mihailo</dc:creator>
  <cp:lastModifiedBy>mihailo</cp:lastModifiedBy>
  <cp:revision>8</cp:revision>
  <dcterms:created xsi:type="dcterms:W3CDTF">2015-01-16T10:23:19Z</dcterms:created>
  <dcterms:modified xsi:type="dcterms:W3CDTF">2015-01-16T11:09:29Z</dcterms:modified>
</cp:coreProperties>
</file>